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59" r:id="rId6"/>
    <p:sldId id="260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8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714488"/>
            <a:ext cx="8258204" cy="4411675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PresentationFormat>Экран (4:3)</PresentationFormat>
  <Paragraphs>0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1</cp:lastModifiedBy>
  <cp:revision>2</cp:revision>
  <dcterms:created xsi:type="dcterms:W3CDTF">2017-02-02T08:03:48Z</dcterms:created>
  <dcterms:modified xsi:type="dcterms:W3CDTF">2017-02-02T08:09:43Z</dcterms:modified>
</cp:coreProperties>
</file>